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61" r:id="rId3"/>
    <p:sldId id="268" r:id="rId4"/>
    <p:sldId id="269" r:id="rId5"/>
    <p:sldId id="283" r:id="rId6"/>
    <p:sldId id="280" r:id="rId7"/>
    <p:sldId id="281" r:id="rId8"/>
    <p:sldId id="282" r:id="rId9"/>
    <p:sldId id="270" r:id="rId10"/>
    <p:sldId id="271" r:id="rId11"/>
    <p:sldId id="274" r:id="rId12"/>
    <p:sldId id="273" r:id="rId13"/>
    <p:sldId id="272" r:id="rId14"/>
    <p:sldId id="277" r:id="rId15"/>
    <p:sldId id="279" r:id="rId16"/>
    <p:sldId id="278" r:id="rId17"/>
    <p:sldId id="285" r:id="rId18"/>
    <p:sldId id="286" r:id="rId19"/>
    <p:sldId id="284" r:id="rId20"/>
    <p:sldId id="287" r:id="rId21"/>
    <p:sldId id="28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Sanches" userId="27657755788df39b" providerId="LiveId" clId="{0CC39C9E-2995-4CE9-98F0-CE1120C54F28}"/>
    <pc:docChg chg="undo custSel addSld delSld modSld sldOrd">
      <pc:chgData name="Tiago Sanches" userId="27657755788df39b" providerId="LiveId" clId="{0CC39C9E-2995-4CE9-98F0-CE1120C54F28}" dt="2023-03-22T16:19:35.937" v="2089" actId="1076"/>
      <pc:docMkLst>
        <pc:docMk/>
      </pc:docMkLst>
      <pc:sldChg chg="modSp mod">
        <pc:chgData name="Tiago Sanches" userId="27657755788df39b" providerId="LiveId" clId="{0CC39C9E-2995-4CE9-98F0-CE1120C54F28}" dt="2023-03-22T12:48:40.684" v="82" actId="20577"/>
        <pc:sldMkLst>
          <pc:docMk/>
          <pc:sldMk cId="2210866551" sldId="256"/>
        </pc:sldMkLst>
        <pc:spChg chg="mod">
          <ac:chgData name="Tiago Sanches" userId="27657755788df39b" providerId="LiveId" clId="{0CC39C9E-2995-4CE9-98F0-CE1120C54F28}" dt="2023-03-22T12:48:40.684" v="82" actId="20577"/>
          <ac:spMkLst>
            <pc:docMk/>
            <pc:sldMk cId="2210866551" sldId="256"/>
            <ac:spMk id="3" creationId="{00000000-0000-0000-0000-000000000000}"/>
          </ac:spMkLst>
        </pc:spChg>
      </pc:sldChg>
      <pc:sldChg chg="del">
        <pc:chgData name="Tiago Sanches" userId="27657755788df39b" providerId="LiveId" clId="{0CC39C9E-2995-4CE9-98F0-CE1120C54F28}" dt="2023-03-22T16:14:50.027" v="1816" actId="47"/>
        <pc:sldMkLst>
          <pc:docMk/>
          <pc:sldMk cId="3040498715" sldId="257"/>
        </pc:sldMkLst>
      </pc:sldChg>
      <pc:sldChg chg="del">
        <pc:chgData name="Tiago Sanches" userId="27657755788df39b" providerId="LiveId" clId="{0CC39C9E-2995-4CE9-98F0-CE1120C54F28}" dt="2023-03-22T16:14:45.791" v="1814" actId="47"/>
        <pc:sldMkLst>
          <pc:docMk/>
          <pc:sldMk cId="4086971491" sldId="258"/>
        </pc:sldMkLst>
      </pc:sldChg>
      <pc:sldChg chg="del">
        <pc:chgData name="Tiago Sanches" userId="27657755788df39b" providerId="LiveId" clId="{0CC39C9E-2995-4CE9-98F0-CE1120C54F28}" dt="2023-03-22T16:14:50.940" v="1817" actId="47"/>
        <pc:sldMkLst>
          <pc:docMk/>
          <pc:sldMk cId="4258712445" sldId="259"/>
        </pc:sldMkLst>
      </pc:sldChg>
      <pc:sldChg chg="del">
        <pc:chgData name="Tiago Sanches" userId="27657755788df39b" providerId="LiveId" clId="{0CC39C9E-2995-4CE9-98F0-CE1120C54F28}" dt="2023-03-22T16:14:52.236" v="1818" actId="47"/>
        <pc:sldMkLst>
          <pc:docMk/>
          <pc:sldMk cId="587899298" sldId="260"/>
        </pc:sldMkLst>
      </pc:sldChg>
      <pc:sldChg chg="addSp delSp modSp mod">
        <pc:chgData name="Tiago Sanches" userId="27657755788df39b" providerId="LiveId" clId="{0CC39C9E-2995-4CE9-98F0-CE1120C54F28}" dt="2023-03-22T13:12:32.789" v="238" actId="20577"/>
        <pc:sldMkLst>
          <pc:docMk/>
          <pc:sldMk cId="763043537" sldId="261"/>
        </pc:sldMkLst>
        <pc:spChg chg="mod">
          <ac:chgData name="Tiago Sanches" userId="27657755788df39b" providerId="LiveId" clId="{0CC39C9E-2995-4CE9-98F0-CE1120C54F28}" dt="2023-03-22T13:12:32.789" v="238" actId="20577"/>
          <ac:spMkLst>
            <pc:docMk/>
            <pc:sldMk cId="763043537" sldId="261"/>
            <ac:spMk id="2" creationId="{470D3454-76FB-37D3-3D71-935DB8E59E02}"/>
          </ac:spMkLst>
        </pc:spChg>
        <pc:spChg chg="mod">
          <ac:chgData name="Tiago Sanches" userId="27657755788df39b" providerId="LiveId" clId="{0CC39C9E-2995-4CE9-98F0-CE1120C54F28}" dt="2023-03-22T13:12:12.083" v="233" actId="403"/>
          <ac:spMkLst>
            <pc:docMk/>
            <pc:sldMk cId="763043537" sldId="261"/>
            <ac:spMk id="5" creationId="{2A090FED-3ABE-084E-BD80-897FE4F44B26}"/>
          </ac:spMkLst>
        </pc:spChg>
        <pc:spChg chg="add del mod">
          <ac:chgData name="Tiago Sanches" userId="27657755788df39b" providerId="LiveId" clId="{0CC39C9E-2995-4CE9-98F0-CE1120C54F28}" dt="2023-03-22T13:02:13.441" v="101" actId="931"/>
          <ac:spMkLst>
            <pc:docMk/>
            <pc:sldMk cId="763043537" sldId="261"/>
            <ac:spMk id="6" creationId="{64361B23-2544-13D2-3C50-D03604BD84A6}"/>
          </ac:spMkLst>
        </pc:spChg>
        <pc:picChg chg="del">
          <ac:chgData name="Tiago Sanches" userId="27657755788df39b" providerId="LiveId" clId="{0CC39C9E-2995-4CE9-98F0-CE1120C54F28}" dt="2023-03-22T13:01:36.401" v="100" actId="478"/>
          <ac:picMkLst>
            <pc:docMk/>
            <pc:sldMk cId="763043537" sldId="261"/>
            <ac:picMk id="4" creationId="{5EF7E49B-FFE3-E0CC-7F72-34D68FF355E9}"/>
          </ac:picMkLst>
        </pc:picChg>
        <pc:picChg chg="add mod">
          <ac:chgData name="Tiago Sanches" userId="27657755788df39b" providerId="LiveId" clId="{0CC39C9E-2995-4CE9-98F0-CE1120C54F28}" dt="2023-03-22T13:02:17.456" v="102" actId="1076"/>
          <ac:picMkLst>
            <pc:docMk/>
            <pc:sldMk cId="763043537" sldId="261"/>
            <ac:picMk id="8" creationId="{4720B47F-E125-D0A3-78F0-FE5CE5A26386}"/>
          </ac:picMkLst>
        </pc:picChg>
      </pc:sldChg>
      <pc:sldChg chg="del">
        <pc:chgData name="Tiago Sanches" userId="27657755788df39b" providerId="LiveId" clId="{0CC39C9E-2995-4CE9-98F0-CE1120C54F28}" dt="2023-03-22T16:14:48.759" v="1815" actId="47"/>
        <pc:sldMkLst>
          <pc:docMk/>
          <pc:sldMk cId="2820861829" sldId="262"/>
        </pc:sldMkLst>
      </pc:sldChg>
      <pc:sldChg chg="del">
        <pc:chgData name="Tiago Sanches" userId="27657755788df39b" providerId="LiveId" clId="{0CC39C9E-2995-4CE9-98F0-CE1120C54F28}" dt="2023-03-22T16:14:53.009" v="1819" actId="47"/>
        <pc:sldMkLst>
          <pc:docMk/>
          <pc:sldMk cId="3234045021" sldId="263"/>
        </pc:sldMkLst>
      </pc:sldChg>
      <pc:sldChg chg="del">
        <pc:chgData name="Tiago Sanches" userId="27657755788df39b" providerId="LiveId" clId="{0CC39C9E-2995-4CE9-98F0-CE1120C54F28}" dt="2023-03-22T16:14:54.507" v="1820" actId="47"/>
        <pc:sldMkLst>
          <pc:docMk/>
          <pc:sldMk cId="940547775" sldId="264"/>
        </pc:sldMkLst>
      </pc:sldChg>
      <pc:sldChg chg="del">
        <pc:chgData name="Tiago Sanches" userId="27657755788df39b" providerId="LiveId" clId="{0CC39C9E-2995-4CE9-98F0-CE1120C54F28}" dt="2023-03-22T16:14:55.374" v="1821" actId="47"/>
        <pc:sldMkLst>
          <pc:docMk/>
          <pc:sldMk cId="1908489856" sldId="265"/>
        </pc:sldMkLst>
      </pc:sldChg>
      <pc:sldChg chg="del">
        <pc:chgData name="Tiago Sanches" userId="27657755788df39b" providerId="LiveId" clId="{0CC39C9E-2995-4CE9-98F0-CE1120C54F28}" dt="2023-03-22T16:14:56.174" v="1822" actId="47"/>
        <pc:sldMkLst>
          <pc:docMk/>
          <pc:sldMk cId="1004696500" sldId="266"/>
        </pc:sldMkLst>
      </pc:sldChg>
      <pc:sldChg chg="del">
        <pc:chgData name="Tiago Sanches" userId="27657755788df39b" providerId="LiveId" clId="{0CC39C9E-2995-4CE9-98F0-CE1120C54F28}" dt="2023-03-22T16:14:56.991" v="1823" actId="47"/>
        <pc:sldMkLst>
          <pc:docMk/>
          <pc:sldMk cId="1151852985" sldId="267"/>
        </pc:sldMkLst>
      </pc:sldChg>
      <pc:sldChg chg="addSp delSp modSp add mod">
        <pc:chgData name="Tiago Sanches" userId="27657755788df39b" providerId="LiveId" clId="{0CC39C9E-2995-4CE9-98F0-CE1120C54F28}" dt="2023-03-22T13:59:38.158" v="933" actId="1076"/>
        <pc:sldMkLst>
          <pc:docMk/>
          <pc:sldMk cId="281675622" sldId="268"/>
        </pc:sldMkLst>
        <pc:spChg chg="mod">
          <ac:chgData name="Tiago Sanches" userId="27657755788df39b" providerId="LiveId" clId="{0CC39C9E-2995-4CE9-98F0-CE1120C54F28}" dt="2023-03-22T13:12:40.991" v="242" actId="20577"/>
          <ac:spMkLst>
            <pc:docMk/>
            <pc:sldMk cId="281675622" sldId="268"/>
            <ac:spMk id="2" creationId="{470D3454-76FB-37D3-3D71-935DB8E59E02}"/>
          </ac:spMkLst>
        </pc:spChg>
        <pc:spChg chg="add del mod">
          <ac:chgData name="Tiago Sanches" userId="27657755788df39b" providerId="LiveId" clId="{0CC39C9E-2995-4CE9-98F0-CE1120C54F28}" dt="2023-03-22T13:58:32.259" v="922" actId="931"/>
          <ac:spMkLst>
            <pc:docMk/>
            <pc:sldMk cId="281675622" sldId="268"/>
            <ac:spMk id="4" creationId="{CA555F5B-060C-36AD-6874-3ADCC6B75C12}"/>
          </ac:spMkLst>
        </pc:spChg>
        <pc:spChg chg="mod">
          <ac:chgData name="Tiago Sanches" userId="27657755788df39b" providerId="LiveId" clId="{0CC39C9E-2995-4CE9-98F0-CE1120C54F28}" dt="2023-03-22T13:59:38.158" v="933" actId="1076"/>
          <ac:spMkLst>
            <pc:docMk/>
            <pc:sldMk cId="281675622" sldId="268"/>
            <ac:spMk id="5" creationId="{2A090FED-3ABE-084E-BD80-897FE4F44B26}"/>
          </ac:spMkLst>
        </pc:spChg>
        <pc:picChg chg="add mod">
          <ac:chgData name="Tiago Sanches" userId="27657755788df39b" providerId="LiveId" clId="{0CC39C9E-2995-4CE9-98F0-CE1120C54F28}" dt="2023-03-22T13:59:01.589" v="927" actId="14100"/>
          <ac:picMkLst>
            <pc:docMk/>
            <pc:sldMk cId="281675622" sldId="268"/>
            <ac:picMk id="7" creationId="{E539D370-F6DF-6AB1-5B4A-365F9302FA46}"/>
          </ac:picMkLst>
        </pc:picChg>
        <pc:picChg chg="del mod">
          <ac:chgData name="Tiago Sanches" userId="27657755788df39b" providerId="LiveId" clId="{0CC39C9E-2995-4CE9-98F0-CE1120C54F28}" dt="2023-03-22T13:58:24.272" v="921" actId="478"/>
          <ac:picMkLst>
            <pc:docMk/>
            <pc:sldMk cId="281675622" sldId="268"/>
            <ac:picMk id="8" creationId="{4720B47F-E125-D0A3-78F0-FE5CE5A26386}"/>
          </ac:picMkLst>
        </pc:picChg>
      </pc:sldChg>
      <pc:sldChg chg="addSp delSp modSp add mod">
        <pc:chgData name="Tiago Sanches" userId="27657755788df39b" providerId="LiveId" clId="{0CC39C9E-2995-4CE9-98F0-CE1120C54F28}" dt="2023-03-22T16:07:41.859" v="1671" actId="1076"/>
        <pc:sldMkLst>
          <pc:docMk/>
          <pc:sldMk cId="731523662" sldId="269"/>
        </pc:sldMkLst>
        <pc:spChg chg="mod">
          <ac:chgData name="Tiago Sanches" userId="27657755788df39b" providerId="LiveId" clId="{0CC39C9E-2995-4CE9-98F0-CE1120C54F28}" dt="2023-03-22T15:10:07.163" v="975" actId="20577"/>
          <ac:spMkLst>
            <pc:docMk/>
            <pc:sldMk cId="731523662" sldId="269"/>
            <ac:spMk id="2" creationId="{470D3454-76FB-37D3-3D71-935DB8E59E02}"/>
          </ac:spMkLst>
        </pc:spChg>
        <pc:spChg chg="add del mod">
          <ac:chgData name="Tiago Sanches" userId="27657755788df39b" providerId="LiveId" clId="{0CC39C9E-2995-4CE9-98F0-CE1120C54F28}" dt="2023-03-22T15:12:00.604" v="977" actId="931"/>
          <ac:spMkLst>
            <pc:docMk/>
            <pc:sldMk cId="731523662" sldId="269"/>
            <ac:spMk id="4" creationId="{43509FF0-05F4-F58F-511C-F52F4779D55A}"/>
          </ac:spMkLst>
        </pc:spChg>
        <pc:spChg chg="mod">
          <ac:chgData name="Tiago Sanches" userId="27657755788df39b" providerId="LiveId" clId="{0CC39C9E-2995-4CE9-98F0-CE1120C54F28}" dt="2023-03-22T16:06:17.920" v="1643" actId="20577"/>
          <ac:spMkLst>
            <pc:docMk/>
            <pc:sldMk cId="731523662" sldId="269"/>
            <ac:spMk id="5" creationId="{2A090FED-3ABE-084E-BD80-897FE4F44B26}"/>
          </ac:spMkLst>
        </pc:spChg>
        <pc:spChg chg="add del mod">
          <ac:chgData name="Tiago Sanches" userId="27657755788df39b" providerId="LiveId" clId="{0CC39C9E-2995-4CE9-98F0-CE1120C54F28}" dt="2023-03-22T15:52:13.159" v="1550" actId="931"/>
          <ac:spMkLst>
            <pc:docMk/>
            <pc:sldMk cId="731523662" sldId="269"/>
            <ac:spMk id="10" creationId="{826F3E90-E12A-351F-F9E2-9E4ACD8C33F9}"/>
          </ac:spMkLst>
        </pc:spChg>
        <pc:spChg chg="add del mod">
          <ac:chgData name="Tiago Sanches" userId="27657755788df39b" providerId="LiveId" clId="{0CC39C9E-2995-4CE9-98F0-CE1120C54F28}" dt="2023-03-22T15:56:16.403" v="1553" actId="478"/>
          <ac:spMkLst>
            <pc:docMk/>
            <pc:sldMk cId="731523662" sldId="269"/>
            <ac:spMk id="14" creationId="{ECD548EA-327E-1256-239F-0A30B5F2653E}"/>
          </ac:spMkLst>
        </pc:spChg>
        <pc:spChg chg="add del mod">
          <ac:chgData name="Tiago Sanches" userId="27657755788df39b" providerId="LiveId" clId="{0CC39C9E-2995-4CE9-98F0-CE1120C54F28}" dt="2023-03-22T15:59:35.300" v="1590" actId="478"/>
          <ac:spMkLst>
            <pc:docMk/>
            <pc:sldMk cId="731523662" sldId="269"/>
            <ac:spMk id="20" creationId="{2640A572-A8A7-135E-A240-5FA275498E24}"/>
          </ac:spMkLst>
        </pc:spChg>
        <pc:picChg chg="del">
          <ac:chgData name="Tiago Sanches" userId="27657755788df39b" providerId="LiveId" clId="{0CC39C9E-2995-4CE9-98F0-CE1120C54F28}" dt="2023-03-22T15:11:44.506" v="976" actId="478"/>
          <ac:picMkLst>
            <pc:docMk/>
            <pc:sldMk cId="731523662" sldId="269"/>
            <ac:picMk id="7" creationId="{E539D370-F6DF-6AB1-5B4A-365F9302FA46}"/>
          </ac:picMkLst>
        </pc:picChg>
        <pc:picChg chg="add del mod">
          <ac:chgData name="Tiago Sanches" userId="27657755788df39b" providerId="LiveId" clId="{0CC39C9E-2995-4CE9-98F0-CE1120C54F28}" dt="2023-03-22T15:51:51.084" v="1549" actId="478"/>
          <ac:picMkLst>
            <pc:docMk/>
            <pc:sldMk cId="731523662" sldId="269"/>
            <ac:picMk id="8" creationId="{3E2A8DE4-A254-3783-DA30-293472921313}"/>
          </ac:picMkLst>
        </pc:picChg>
        <pc:picChg chg="add del mod">
          <ac:chgData name="Tiago Sanches" userId="27657755788df39b" providerId="LiveId" clId="{0CC39C9E-2995-4CE9-98F0-CE1120C54F28}" dt="2023-03-22T15:59:26.759" v="1589" actId="478"/>
          <ac:picMkLst>
            <pc:docMk/>
            <pc:sldMk cId="731523662" sldId="269"/>
            <ac:picMk id="12" creationId="{88F5669E-5AFC-709E-A451-350AA078BC5F}"/>
          </ac:picMkLst>
        </pc:picChg>
        <pc:picChg chg="add del mod modCrop">
          <ac:chgData name="Tiago Sanches" userId="27657755788df39b" providerId="LiveId" clId="{0CC39C9E-2995-4CE9-98F0-CE1120C54F28}" dt="2023-03-22T15:59:54.099" v="1593" actId="478"/>
          <ac:picMkLst>
            <pc:docMk/>
            <pc:sldMk cId="731523662" sldId="269"/>
            <ac:picMk id="16" creationId="{1E208C2F-CD9D-C45F-37A1-B95D2AA676E8}"/>
          </ac:picMkLst>
        </pc:picChg>
        <pc:picChg chg="add del mod modCrop">
          <ac:chgData name="Tiago Sanches" userId="27657755788df39b" providerId="LiveId" clId="{0CC39C9E-2995-4CE9-98F0-CE1120C54F28}" dt="2023-03-22T16:04:31.843" v="1617" actId="478"/>
          <ac:picMkLst>
            <pc:docMk/>
            <pc:sldMk cId="731523662" sldId="269"/>
            <ac:picMk id="18" creationId="{263F77EE-9E1E-7C16-D746-E4A6FA63EB50}"/>
          </ac:picMkLst>
        </pc:picChg>
        <pc:picChg chg="add del mod modCrop">
          <ac:chgData name="Tiago Sanches" userId="27657755788df39b" providerId="LiveId" clId="{0CC39C9E-2995-4CE9-98F0-CE1120C54F28}" dt="2023-03-22T16:04:32.608" v="1618" actId="478"/>
          <ac:picMkLst>
            <pc:docMk/>
            <pc:sldMk cId="731523662" sldId="269"/>
            <ac:picMk id="22" creationId="{7827E2B1-F243-43D3-C614-C8986BA40F33}"/>
          </ac:picMkLst>
        </pc:picChg>
        <pc:picChg chg="add del mod modCrop">
          <ac:chgData name="Tiago Sanches" userId="27657755788df39b" providerId="LiveId" clId="{0CC39C9E-2995-4CE9-98F0-CE1120C54F28}" dt="2023-03-22T16:05:06.921" v="1623" actId="478"/>
          <ac:picMkLst>
            <pc:docMk/>
            <pc:sldMk cId="731523662" sldId="269"/>
            <ac:picMk id="24" creationId="{1AC4DC17-083E-34E3-E775-F0FB5A6EF273}"/>
          </ac:picMkLst>
        </pc:picChg>
        <pc:picChg chg="add del mod modCrop">
          <ac:chgData name="Tiago Sanches" userId="27657755788df39b" providerId="LiveId" clId="{0CC39C9E-2995-4CE9-98F0-CE1120C54F28}" dt="2023-03-22T16:04:33.278" v="1619" actId="478"/>
          <ac:picMkLst>
            <pc:docMk/>
            <pc:sldMk cId="731523662" sldId="269"/>
            <ac:picMk id="26" creationId="{A040B95D-57A0-25B6-0B66-9813F28DFEA9}"/>
          </ac:picMkLst>
        </pc:picChg>
        <pc:picChg chg="add del mod">
          <ac:chgData name="Tiago Sanches" userId="27657755788df39b" providerId="LiveId" clId="{0CC39C9E-2995-4CE9-98F0-CE1120C54F28}" dt="2023-03-22T16:07:36.487" v="1667" actId="478"/>
          <ac:picMkLst>
            <pc:docMk/>
            <pc:sldMk cId="731523662" sldId="269"/>
            <ac:picMk id="28" creationId="{6B4B7221-A84D-F762-162A-4E9283D8F5FF}"/>
          </ac:picMkLst>
        </pc:picChg>
        <pc:picChg chg="add mod">
          <ac:chgData name="Tiago Sanches" userId="27657755788df39b" providerId="LiveId" clId="{0CC39C9E-2995-4CE9-98F0-CE1120C54F28}" dt="2023-03-22T16:07:41.859" v="1671" actId="1076"/>
          <ac:picMkLst>
            <pc:docMk/>
            <pc:sldMk cId="731523662" sldId="269"/>
            <ac:picMk id="29" creationId="{16059009-E1E1-08DD-AAF6-24744BFB3838}"/>
          </ac:picMkLst>
        </pc:picChg>
      </pc:sldChg>
      <pc:sldChg chg="addSp delSp modSp add mod">
        <pc:chgData name="Tiago Sanches" userId="27657755788df39b" providerId="LiveId" clId="{0CC39C9E-2995-4CE9-98F0-CE1120C54F28}" dt="2023-03-22T15:39:54.014" v="1480" actId="1076"/>
        <pc:sldMkLst>
          <pc:docMk/>
          <pc:sldMk cId="3012168744" sldId="270"/>
        </pc:sldMkLst>
        <pc:spChg chg="mod">
          <ac:chgData name="Tiago Sanches" userId="27657755788df39b" providerId="LiveId" clId="{0CC39C9E-2995-4CE9-98F0-CE1120C54F28}" dt="2023-03-22T15:13:13.344" v="1054" actId="20577"/>
          <ac:spMkLst>
            <pc:docMk/>
            <pc:sldMk cId="3012168744" sldId="270"/>
            <ac:spMk id="2" creationId="{470D3454-76FB-37D3-3D71-935DB8E59E02}"/>
          </ac:spMkLst>
        </pc:spChg>
        <pc:spChg chg="add del mod">
          <ac:chgData name="Tiago Sanches" userId="27657755788df39b" providerId="LiveId" clId="{0CC39C9E-2995-4CE9-98F0-CE1120C54F28}" dt="2023-03-22T15:38:33.488" v="1460" actId="478"/>
          <ac:spMkLst>
            <pc:docMk/>
            <pc:sldMk cId="3012168744" sldId="270"/>
            <ac:spMk id="4" creationId="{415427A3-1C25-7D39-37C8-6994303E8B9E}"/>
          </ac:spMkLst>
        </pc:spChg>
        <pc:spChg chg="mod">
          <ac:chgData name="Tiago Sanches" userId="27657755788df39b" providerId="LiveId" clId="{0CC39C9E-2995-4CE9-98F0-CE1120C54F28}" dt="2023-03-22T15:38:35.926" v="1461" actId="1076"/>
          <ac:spMkLst>
            <pc:docMk/>
            <pc:sldMk cId="3012168744" sldId="270"/>
            <ac:spMk id="5" creationId="{2A090FED-3ABE-084E-BD80-897FE4F44B26}"/>
          </ac:spMkLst>
        </pc:spChg>
        <pc:picChg chg="add mod">
          <ac:chgData name="Tiago Sanches" userId="27657755788df39b" providerId="LiveId" clId="{0CC39C9E-2995-4CE9-98F0-CE1120C54F28}" dt="2023-03-22T15:39:54.014" v="1480" actId="1076"/>
          <ac:picMkLst>
            <pc:docMk/>
            <pc:sldMk cId="3012168744" sldId="270"/>
            <ac:picMk id="6" creationId="{6F006EC0-4011-6CF3-D1A9-9128F7414FC8}"/>
          </ac:picMkLst>
        </pc:picChg>
        <pc:picChg chg="del mod">
          <ac:chgData name="Tiago Sanches" userId="27657755788df39b" providerId="LiveId" clId="{0CC39C9E-2995-4CE9-98F0-CE1120C54F28}" dt="2023-03-22T15:38:13.207" v="1456" actId="478"/>
          <ac:picMkLst>
            <pc:docMk/>
            <pc:sldMk cId="3012168744" sldId="270"/>
            <ac:picMk id="8" creationId="{3E2A8DE4-A254-3783-DA30-293472921313}"/>
          </ac:picMkLst>
        </pc:picChg>
      </pc:sldChg>
      <pc:sldChg chg="addSp delSp modSp add mod">
        <pc:chgData name="Tiago Sanches" userId="27657755788df39b" providerId="LiveId" clId="{0CC39C9E-2995-4CE9-98F0-CE1120C54F28}" dt="2023-03-22T15:51:15.724" v="1548" actId="113"/>
        <pc:sldMkLst>
          <pc:docMk/>
          <pc:sldMk cId="2079764781" sldId="271"/>
        </pc:sldMkLst>
        <pc:spChg chg="mod">
          <ac:chgData name="Tiago Sanches" userId="27657755788df39b" providerId="LiveId" clId="{0CC39C9E-2995-4CE9-98F0-CE1120C54F28}" dt="2023-03-22T15:51:15.724" v="1548" actId="113"/>
          <ac:spMkLst>
            <pc:docMk/>
            <pc:sldMk cId="2079764781" sldId="271"/>
            <ac:spMk id="5" creationId="{2A090FED-3ABE-084E-BD80-897FE4F44B26}"/>
          </ac:spMkLst>
        </pc:spChg>
        <pc:picChg chg="add del mod">
          <ac:chgData name="Tiago Sanches" userId="27657755788df39b" providerId="LiveId" clId="{0CC39C9E-2995-4CE9-98F0-CE1120C54F28}" dt="2023-03-22T15:39:48.362" v="1477" actId="21"/>
          <ac:picMkLst>
            <pc:docMk/>
            <pc:sldMk cId="2079764781" sldId="271"/>
            <ac:picMk id="4" creationId="{A8934AF8-BD8F-5BF3-6E40-383D1A5CEAAF}"/>
          </ac:picMkLst>
        </pc:picChg>
        <pc:picChg chg="add mod">
          <ac:chgData name="Tiago Sanches" userId="27657755788df39b" providerId="LiveId" clId="{0CC39C9E-2995-4CE9-98F0-CE1120C54F28}" dt="2023-03-22T15:40:19.343" v="1486" actId="1076"/>
          <ac:picMkLst>
            <pc:docMk/>
            <pc:sldMk cId="2079764781" sldId="271"/>
            <ac:picMk id="7" creationId="{64EAF0E4-73B4-200D-92B1-1F164D92FA96}"/>
          </ac:picMkLst>
        </pc:picChg>
      </pc:sldChg>
      <pc:sldChg chg="addSp modSp add mod">
        <pc:chgData name="Tiago Sanches" userId="27657755788df39b" providerId="LiveId" clId="{0CC39C9E-2995-4CE9-98F0-CE1120C54F28}" dt="2023-03-22T15:50:58.693" v="1545" actId="113"/>
        <pc:sldMkLst>
          <pc:docMk/>
          <pc:sldMk cId="3983887425" sldId="272"/>
        </pc:sldMkLst>
        <pc:spChg chg="mod">
          <ac:chgData name="Tiago Sanches" userId="27657755788df39b" providerId="LiveId" clId="{0CC39C9E-2995-4CE9-98F0-CE1120C54F28}" dt="2023-03-22T15:50:58.693" v="1545" actId="113"/>
          <ac:spMkLst>
            <pc:docMk/>
            <pc:sldMk cId="3983887425" sldId="272"/>
            <ac:spMk id="5" creationId="{2A090FED-3ABE-084E-BD80-897FE4F44B26}"/>
          </ac:spMkLst>
        </pc:spChg>
        <pc:picChg chg="add mod">
          <ac:chgData name="Tiago Sanches" userId="27657755788df39b" providerId="LiveId" clId="{0CC39C9E-2995-4CE9-98F0-CE1120C54F28}" dt="2023-03-22T15:45:30.138" v="1511" actId="1076"/>
          <ac:picMkLst>
            <pc:docMk/>
            <pc:sldMk cId="3983887425" sldId="272"/>
            <ac:picMk id="4" creationId="{B5ED4389-890A-3A4E-624B-C95FAF4FFAC6}"/>
          </ac:picMkLst>
        </pc:picChg>
      </pc:sldChg>
      <pc:sldChg chg="addSp modSp add mod">
        <pc:chgData name="Tiago Sanches" userId="27657755788df39b" providerId="LiveId" clId="{0CC39C9E-2995-4CE9-98F0-CE1120C54F28}" dt="2023-03-22T15:51:03.328" v="1546" actId="113"/>
        <pc:sldMkLst>
          <pc:docMk/>
          <pc:sldMk cId="3723093426" sldId="273"/>
        </pc:sldMkLst>
        <pc:spChg chg="mod">
          <ac:chgData name="Tiago Sanches" userId="27657755788df39b" providerId="LiveId" clId="{0CC39C9E-2995-4CE9-98F0-CE1120C54F28}" dt="2023-03-22T15:51:03.328" v="1546" actId="113"/>
          <ac:spMkLst>
            <pc:docMk/>
            <pc:sldMk cId="3723093426" sldId="273"/>
            <ac:spMk id="5" creationId="{2A090FED-3ABE-084E-BD80-897FE4F44B26}"/>
          </ac:spMkLst>
        </pc:spChg>
        <pc:picChg chg="add mod modCrop">
          <ac:chgData name="Tiago Sanches" userId="27657755788df39b" providerId="LiveId" clId="{0CC39C9E-2995-4CE9-98F0-CE1120C54F28}" dt="2023-03-22T15:41:28.683" v="1498" actId="14100"/>
          <ac:picMkLst>
            <pc:docMk/>
            <pc:sldMk cId="3723093426" sldId="273"/>
            <ac:picMk id="4" creationId="{FBB6AE4E-69B2-5DA4-A236-E1E9E06814F3}"/>
          </ac:picMkLst>
        </pc:picChg>
        <pc:picChg chg="add mod">
          <ac:chgData name="Tiago Sanches" userId="27657755788df39b" providerId="LiveId" clId="{0CC39C9E-2995-4CE9-98F0-CE1120C54F28}" dt="2023-03-22T15:44:48.112" v="1501" actId="14100"/>
          <ac:picMkLst>
            <pc:docMk/>
            <pc:sldMk cId="3723093426" sldId="273"/>
            <ac:picMk id="7" creationId="{DE3491EB-B814-984E-C3E4-95DCFEE64F44}"/>
          </ac:picMkLst>
        </pc:picChg>
      </pc:sldChg>
      <pc:sldChg chg="addSp modSp add mod">
        <pc:chgData name="Tiago Sanches" userId="27657755788df39b" providerId="LiveId" clId="{0CC39C9E-2995-4CE9-98F0-CE1120C54F28}" dt="2023-03-22T15:51:08.591" v="1547" actId="113"/>
        <pc:sldMkLst>
          <pc:docMk/>
          <pc:sldMk cId="500484257" sldId="274"/>
        </pc:sldMkLst>
        <pc:spChg chg="mod">
          <ac:chgData name="Tiago Sanches" userId="27657755788df39b" providerId="LiveId" clId="{0CC39C9E-2995-4CE9-98F0-CE1120C54F28}" dt="2023-03-22T15:51:08.591" v="1547" actId="113"/>
          <ac:spMkLst>
            <pc:docMk/>
            <pc:sldMk cId="500484257" sldId="274"/>
            <ac:spMk id="5" creationId="{2A090FED-3ABE-084E-BD80-897FE4F44B26}"/>
          </ac:spMkLst>
        </pc:spChg>
        <pc:picChg chg="add mod">
          <ac:chgData name="Tiago Sanches" userId="27657755788df39b" providerId="LiveId" clId="{0CC39C9E-2995-4CE9-98F0-CE1120C54F28}" dt="2023-03-22T15:40:50.158" v="1491" actId="1076"/>
          <ac:picMkLst>
            <pc:docMk/>
            <pc:sldMk cId="500484257" sldId="274"/>
            <ac:picMk id="4" creationId="{6EC1421F-30CD-66B4-C2F0-9D3B28AB8E03}"/>
          </ac:picMkLst>
        </pc:picChg>
      </pc:sldChg>
      <pc:sldChg chg="add del">
        <pc:chgData name="Tiago Sanches" userId="27657755788df39b" providerId="LiveId" clId="{0CC39C9E-2995-4CE9-98F0-CE1120C54F28}" dt="2023-03-22T15:47:54.573" v="1525" actId="2696"/>
        <pc:sldMkLst>
          <pc:docMk/>
          <pc:sldMk cId="2281233293" sldId="275"/>
        </pc:sldMkLst>
      </pc:sldChg>
      <pc:sldChg chg="addSp modSp add del mod">
        <pc:chgData name="Tiago Sanches" userId="27657755788df39b" providerId="LiveId" clId="{0CC39C9E-2995-4CE9-98F0-CE1120C54F28}" dt="2023-03-22T15:50:00.893" v="1532" actId="2696"/>
        <pc:sldMkLst>
          <pc:docMk/>
          <pc:sldMk cId="615526461" sldId="276"/>
        </pc:sldMkLst>
        <pc:spChg chg="mod">
          <ac:chgData name="Tiago Sanches" userId="27657755788df39b" providerId="LiveId" clId="{0CC39C9E-2995-4CE9-98F0-CE1120C54F28}" dt="2023-03-22T15:49:38.026" v="1531" actId="6549"/>
          <ac:spMkLst>
            <pc:docMk/>
            <pc:sldMk cId="615526461" sldId="276"/>
            <ac:spMk id="5" creationId="{2A090FED-3ABE-084E-BD80-897FE4F44B26}"/>
          </ac:spMkLst>
        </pc:spChg>
        <pc:picChg chg="add mod">
          <ac:chgData name="Tiago Sanches" userId="27657755788df39b" providerId="LiveId" clId="{0CC39C9E-2995-4CE9-98F0-CE1120C54F28}" dt="2023-03-22T15:47:36.092" v="1521" actId="1076"/>
          <ac:picMkLst>
            <pc:docMk/>
            <pc:sldMk cId="615526461" sldId="276"/>
            <ac:picMk id="4" creationId="{F598F7C2-A051-81B3-6A7D-C2F8A0601D68}"/>
          </ac:picMkLst>
        </pc:picChg>
      </pc:sldChg>
      <pc:sldChg chg="addSp delSp modSp add mod">
        <pc:chgData name="Tiago Sanches" userId="27657755788df39b" providerId="LiveId" clId="{0CC39C9E-2995-4CE9-98F0-CE1120C54F28}" dt="2023-03-22T15:50:43.931" v="1544" actId="1076"/>
        <pc:sldMkLst>
          <pc:docMk/>
          <pc:sldMk cId="2469056771" sldId="277"/>
        </pc:sldMkLst>
        <pc:spChg chg="mod">
          <ac:chgData name="Tiago Sanches" userId="27657755788df39b" providerId="LiveId" clId="{0CC39C9E-2995-4CE9-98F0-CE1120C54F28}" dt="2023-03-22T15:50:18.396" v="1536" actId="14100"/>
          <ac:spMkLst>
            <pc:docMk/>
            <pc:sldMk cId="2469056771" sldId="277"/>
            <ac:spMk id="5" creationId="{2A090FED-3ABE-084E-BD80-897FE4F44B26}"/>
          </ac:spMkLst>
        </pc:spChg>
        <pc:picChg chg="add del mod">
          <ac:chgData name="Tiago Sanches" userId="27657755788df39b" providerId="LiveId" clId="{0CC39C9E-2995-4CE9-98F0-CE1120C54F28}" dt="2023-03-22T15:50:19.720" v="1537" actId="478"/>
          <ac:picMkLst>
            <pc:docMk/>
            <pc:sldMk cId="2469056771" sldId="277"/>
            <ac:picMk id="4" creationId="{215B09FE-170F-19CD-3550-CA9097EC0981}"/>
          </ac:picMkLst>
        </pc:picChg>
        <pc:picChg chg="add mod">
          <ac:chgData name="Tiago Sanches" userId="27657755788df39b" providerId="LiveId" clId="{0CC39C9E-2995-4CE9-98F0-CE1120C54F28}" dt="2023-03-22T15:50:43.931" v="1544" actId="1076"/>
          <ac:picMkLst>
            <pc:docMk/>
            <pc:sldMk cId="2469056771" sldId="277"/>
            <ac:picMk id="7" creationId="{8F80C0FD-47D5-8DDB-5267-C354A45E707A}"/>
          </ac:picMkLst>
        </pc:picChg>
      </pc:sldChg>
      <pc:sldChg chg="add">
        <pc:chgData name="Tiago Sanches" userId="27657755788df39b" providerId="LiveId" clId="{0CC39C9E-2995-4CE9-98F0-CE1120C54F28}" dt="2023-03-22T15:49:07.404" v="1529" actId="2890"/>
        <pc:sldMkLst>
          <pc:docMk/>
          <pc:sldMk cId="3156623323" sldId="278"/>
        </pc:sldMkLst>
      </pc:sldChg>
      <pc:sldChg chg="add">
        <pc:chgData name="Tiago Sanches" userId="27657755788df39b" providerId="LiveId" clId="{0CC39C9E-2995-4CE9-98F0-CE1120C54F28}" dt="2023-03-22T15:50:06.058" v="1533" actId="2890"/>
        <pc:sldMkLst>
          <pc:docMk/>
          <pc:sldMk cId="486254827" sldId="279"/>
        </pc:sldMkLst>
      </pc:sldChg>
      <pc:sldChg chg="delSp modSp add mod">
        <pc:chgData name="Tiago Sanches" userId="27657755788df39b" providerId="LiveId" clId="{0CC39C9E-2995-4CE9-98F0-CE1120C54F28}" dt="2023-03-22T16:06:12.644" v="1639" actId="113"/>
        <pc:sldMkLst>
          <pc:docMk/>
          <pc:sldMk cId="2684313993" sldId="280"/>
        </pc:sldMkLst>
        <pc:spChg chg="mod">
          <ac:chgData name="Tiago Sanches" userId="27657755788df39b" providerId="LiveId" clId="{0CC39C9E-2995-4CE9-98F0-CE1120C54F28}" dt="2023-03-22T16:06:12.644" v="1639" actId="113"/>
          <ac:spMkLst>
            <pc:docMk/>
            <pc:sldMk cId="2684313993" sldId="280"/>
            <ac:spMk id="5" creationId="{2A090FED-3ABE-084E-BD80-897FE4F44B26}"/>
          </ac:spMkLst>
        </pc:spChg>
        <pc:picChg chg="mod">
          <ac:chgData name="Tiago Sanches" userId="27657755788df39b" providerId="LiveId" clId="{0CC39C9E-2995-4CE9-98F0-CE1120C54F28}" dt="2023-03-22T16:05:59.693" v="1635" actId="14100"/>
          <ac:picMkLst>
            <pc:docMk/>
            <pc:sldMk cId="2684313993" sldId="280"/>
            <ac:picMk id="18" creationId="{263F77EE-9E1E-7C16-D746-E4A6FA63EB50}"/>
          </ac:picMkLst>
        </pc:picChg>
        <pc:picChg chg="del">
          <ac:chgData name="Tiago Sanches" userId="27657755788df39b" providerId="LiveId" clId="{0CC39C9E-2995-4CE9-98F0-CE1120C54F28}" dt="2023-03-22T16:05:55.754" v="1632" actId="478"/>
          <ac:picMkLst>
            <pc:docMk/>
            <pc:sldMk cId="2684313993" sldId="280"/>
            <ac:picMk id="22" creationId="{7827E2B1-F243-43D3-C614-C8986BA40F33}"/>
          </ac:picMkLst>
        </pc:picChg>
        <pc:picChg chg="del">
          <ac:chgData name="Tiago Sanches" userId="27657755788df39b" providerId="LiveId" clId="{0CC39C9E-2995-4CE9-98F0-CE1120C54F28}" dt="2023-03-22T16:05:54.291" v="1631" actId="478"/>
          <ac:picMkLst>
            <pc:docMk/>
            <pc:sldMk cId="2684313993" sldId="280"/>
            <ac:picMk id="24" creationId="{1AC4DC17-083E-34E3-E775-F0FB5A6EF273}"/>
          </ac:picMkLst>
        </pc:picChg>
        <pc:picChg chg="del">
          <ac:chgData name="Tiago Sanches" userId="27657755788df39b" providerId="LiveId" clId="{0CC39C9E-2995-4CE9-98F0-CE1120C54F28}" dt="2023-03-22T16:05:56.730" v="1633" actId="478"/>
          <ac:picMkLst>
            <pc:docMk/>
            <pc:sldMk cId="2684313993" sldId="280"/>
            <ac:picMk id="26" creationId="{A040B95D-57A0-25B6-0B66-9813F28DFEA9}"/>
          </ac:picMkLst>
        </pc:picChg>
      </pc:sldChg>
      <pc:sldChg chg="delSp modSp add mod">
        <pc:chgData name="Tiago Sanches" userId="27657755788df39b" providerId="LiveId" clId="{0CC39C9E-2995-4CE9-98F0-CE1120C54F28}" dt="2023-03-22T16:06:48.799" v="1654" actId="478"/>
        <pc:sldMkLst>
          <pc:docMk/>
          <pc:sldMk cId="3151417427" sldId="281"/>
        </pc:sldMkLst>
        <pc:spChg chg="mod">
          <ac:chgData name="Tiago Sanches" userId="27657755788df39b" providerId="LiveId" clId="{0CC39C9E-2995-4CE9-98F0-CE1120C54F28}" dt="2023-03-22T16:06:42.518" v="1652" actId="113"/>
          <ac:spMkLst>
            <pc:docMk/>
            <pc:sldMk cId="3151417427" sldId="281"/>
            <ac:spMk id="5" creationId="{2A090FED-3ABE-084E-BD80-897FE4F44B26}"/>
          </ac:spMkLst>
        </pc:spChg>
        <pc:picChg chg="del">
          <ac:chgData name="Tiago Sanches" userId="27657755788df39b" providerId="LiveId" clId="{0CC39C9E-2995-4CE9-98F0-CE1120C54F28}" dt="2023-03-22T16:06:26.527" v="1645" actId="478"/>
          <ac:picMkLst>
            <pc:docMk/>
            <pc:sldMk cId="3151417427" sldId="281"/>
            <ac:picMk id="18" creationId="{263F77EE-9E1E-7C16-D746-E4A6FA63EB50}"/>
          </ac:picMkLst>
        </pc:picChg>
        <pc:picChg chg="mod">
          <ac:chgData name="Tiago Sanches" userId="27657755788df39b" providerId="LiveId" clId="{0CC39C9E-2995-4CE9-98F0-CE1120C54F28}" dt="2023-03-22T16:06:31.663" v="1648" actId="1076"/>
          <ac:picMkLst>
            <pc:docMk/>
            <pc:sldMk cId="3151417427" sldId="281"/>
            <ac:picMk id="22" creationId="{7827E2B1-F243-43D3-C614-C8986BA40F33}"/>
          </ac:picMkLst>
        </pc:picChg>
        <pc:picChg chg="del">
          <ac:chgData name="Tiago Sanches" userId="27657755788df39b" providerId="LiveId" clId="{0CC39C9E-2995-4CE9-98F0-CE1120C54F28}" dt="2023-03-22T16:06:25.886" v="1644" actId="478"/>
          <ac:picMkLst>
            <pc:docMk/>
            <pc:sldMk cId="3151417427" sldId="281"/>
            <ac:picMk id="24" creationId="{1AC4DC17-083E-34E3-E775-F0FB5A6EF273}"/>
          </ac:picMkLst>
        </pc:picChg>
        <pc:picChg chg="del mod">
          <ac:chgData name="Tiago Sanches" userId="27657755788df39b" providerId="LiveId" clId="{0CC39C9E-2995-4CE9-98F0-CE1120C54F28}" dt="2023-03-22T16:06:48.799" v="1654" actId="478"/>
          <ac:picMkLst>
            <pc:docMk/>
            <pc:sldMk cId="3151417427" sldId="281"/>
            <ac:picMk id="26" creationId="{A040B95D-57A0-25B6-0B66-9813F28DFEA9}"/>
          </ac:picMkLst>
        </pc:picChg>
      </pc:sldChg>
      <pc:sldChg chg="delSp modSp add mod">
        <pc:chgData name="Tiago Sanches" userId="27657755788df39b" providerId="LiveId" clId="{0CC39C9E-2995-4CE9-98F0-CE1120C54F28}" dt="2023-03-22T16:07:09.020" v="1665" actId="20577"/>
        <pc:sldMkLst>
          <pc:docMk/>
          <pc:sldMk cId="2244058599" sldId="282"/>
        </pc:sldMkLst>
        <pc:spChg chg="mod">
          <ac:chgData name="Tiago Sanches" userId="27657755788df39b" providerId="LiveId" clId="{0CC39C9E-2995-4CE9-98F0-CE1120C54F28}" dt="2023-03-22T16:07:09.020" v="1665" actId="20577"/>
          <ac:spMkLst>
            <pc:docMk/>
            <pc:sldMk cId="2244058599" sldId="282"/>
            <ac:spMk id="5" creationId="{2A090FED-3ABE-084E-BD80-897FE4F44B26}"/>
          </ac:spMkLst>
        </pc:spChg>
        <pc:picChg chg="del">
          <ac:chgData name="Tiago Sanches" userId="27657755788df39b" providerId="LiveId" clId="{0CC39C9E-2995-4CE9-98F0-CE1120C54F28}" dt="2023-03-22T16:06:52.117" v="1657" actId="478"/>
          <ac:picMkLst>
            <pc:docMk/>
            <pc:sldMk cId="2244058599" sldId="282"/>
            <ac:picMk id="18" creationId="{263F77EE-9E1E-7C16-D746-E4A6FA63EB50}"/>
          </ac:picMkLst>
        </pc:picChg>
        <pc:picChg chg="del">
          <ac:chgData name="Tiago Sanches" userId="27657755788df39b" providerId="LiveId" clId="{0CC39C9E-2995-4CE9-98F0-CE1120C54F28}" dt="2023-03-22T16:06:52.954" v="1658" actId="478"/>
          <ac:picMkLst>
            <pc:docMk/>
            <pc:sldMk cId="2244058599" sldId="282"/>
            <ac:picMk id="22" creationId="{7827E2B1-F243-43D3-C614-C8986BA40F33}"/>
          </ac:picMkLst>
        </pc:picChg>
        <pc:picChg chg="del mod">
          <ac:chgData name="Tiago Sanches" userId="27657755788df39b" providerId="LiveId" clId="{0CC39C9E-2995-4CE9-98F0-CE1120C54F28}" dt="2023-03-22T16:06:51.296" v="1656" actId="478"/>
          <ac:picMkLst>
            <pc:docMk/>
            <pc:sldMk cId="2244058599" sldId="282"/>
            <ac:picMk id="24" creationId="{1AC4DC17-083E-34E3-E775-F0FB5A6EF273}"/>
          </ac:picMkLst>
        </pc:picChg>
        <pc:picChg chg="mod">
          <ac:chgData name="Tiago Sanches" userId="27657755788df39b" providerId="LiveId" clId="{0CC39C9E-2995-4CE9-98F0-CE1120C54F28}" dt="2023-03-22T16:06:56.815" v="1660" actId="14100"/>
          <ac:picMkLst>
            <pc:docMk/>
            <pc:sldMk cId="2244058599" sldId="282"/>
            <ac:picMk id="26" creationId="{A040B95D-57A0-25B6-0B66-9813F28DFEA9}"/>
          </ac:picMkLst>
        </pc:picChg>
      </pc:sldChg>
      <pc:sldChg chg="modSp add mod">
        <pc:chgData name="Tiago Sanches" userId="27657755788df39b" providerId="LiveId" clId="{0CC39C9E-2995-4CE9-98F0-CE1120C54F28}" dt="2023-03-22T16:05:46.188" v="1630" actId="6549"/>
        <pc:sldMkLst>
          <pc:docMk/>
          <pc:sldMk cId="4243470202" sldId="283"/>
        </pc:sldMkLst>
        <pc:spChg chg="mod">
          <ac:chgData name="Tiago Sanches" userId="27657755788df39b" providerId="LiveId" clId="{0CC39C9E-2995-4CE9-98F0-CE1120C54F28}" dt="2023-03-22T16:05:46.188" v="1630" actId="6549"/>
          <ac:spMkLst>
            <pc:docMk/>
            <pc:sldMk cId="4243470202" sldId="283"/>
            <ac:spMk id="5" creationId="{2A090FED-3ABE-084E-BD80-897FE4F44B26}"/>
          </ac:spMkLst>
        </pc:spChg>
        <pc:picChg chg="mod">
          <ac:chgData name="Tiago Sanches" userId="27657755788df39b" providerId="LiveId" clId="{0CC39C9E-2995-4CE9-98F0-CE1120C54F28}" dt="2023-03-22T16:05:35.406" v="1628" actId="1076"/>
          <ac:picMkLst>
            <pc:docMk/>
            <pc:sldMk cId="4243470202" sldId="283"/>
            <ac:picMk id="24" creationId="{1AC4DC17-083E-34E3-E775-F0FB5A6EF273}"/>
          </ac:picMkLst>
        </pc:picChg>
      </pc:sldChg>
      <pc:sldChg chg="addSp delSp modSp add mod">
        <pc:chgData name="Tiago Sanches" userId="27657755788df39b" providerId="LiveId" clId="{0CC39C9E-2995-4CE9-98F0-CE1120C54F28}" dt="2023-03-22T16:18:47.775" v="2070" actId="5793"/>
        <pc:sldMkLst>
          <pc:docMk/>
          <pc:sldMk cId="1019708431" sldId="284"/>
        </pc:sldMkLst>
        <pc:spChg chg="mod">
          <ac:chgData name="Tiago Sanches" userId="27657755788df39b" providerId="LiveId" clId="{0CC39C9E-2995-4CE9-98F0-CE1120C54F28}" dt="2023-03-22T16:13:21.267" v="1793" actId="20577"/>
          <ac:spMkLst>
            <pc:docMk/>
            <pc:sldMk cId="1019708431" sldId="284"/>
            <ac:spMk id="2" creationId="{470D3454-76FB-37D3-3D71-935DB8E59E02}"/>
          </ac:spMkLst>
        </pc:spChg>
        <pc:spChg chg="del mod">
          <ac:chgData name="Tiago Sanches" userId="27657755788df39b" providerId="LiveId" clId="{0CC39C9E-2995-4CE9-98F0-CE1120C54F28}" dt="2023-03-22T16:08:25.891" v="1695"/>
          <ac:spMkLst>
            <pc:docMk/>
            <pc:sldMk cId="1019708431" sldId="284"/>
            <ac:spMk id="5" creationId="{2A090FED-3ABE-084E-BD80-897FE4F44B26}"/>
          </ac:spMkLst>
        </pc:spChg>
        <pc:spChg chg="add mod">
          <ac:chgData name="Tiago Sanches" userId="27657755788df39b" providerId="LiveId" clId="{0CC39C9E-2995-4CE9-98F0-CE1120C54F28}" dt="2023-03-22T16:18:47.775" v="2070" actId="5793"/>
          <ac:spMkLst>
            <pc:docMk/>
            <pc:sldMk cId="1019708431" sldId="284"/>
            <ac:spMk id="6" creationId="{501D6368-877D-30CF-872D-A7CBEB073179}"/>
          </ac:spMkLst>
        </pc:spChg>
        <pc:picChg chg="del">
          <ac:chgData name="Tiago Sanches" userId="27657755788df39b" providerId="LiveId" clId="{0CC39C9E-2995-4CE9-98F0-CE1120C54F28}" dt="2023-03-22T16:08:25.860" v="1693" actId="478"/>
          <ac:picMkLst>
            <pc:docMk/>
            <pc:sldMk cId="1019708431" sldId="284"/>
            <ac:picMk id="4" creationId="{F598F7C2-A051-81B3-6A7D-C2F8A0601D68}"/>
          </ac:picMkLst>
        </pc:picChg>
      </pc:sldChg>
      <pc:sldChg chg="addSp delSp modSp add mod ord">
        <pc:chgData name="Tiago Sanches" userId="27657755788df39b" providerId="LiveId" clId="{0CC39C9E-2995-4CE9-98F0-CE1120C54F28}" dt="2023-03-22T16:19:35.937" v="2089" actId="1076"/>
        <pc:sldMkLst>
          <pc:docMk/>
          <pc:sldMk cId="3316696552" sldId="285"/>
        </pc:sldMkLst>
        <pc:spChg chg="add mod">
          <ac:chgData name="Tiago Sanches" userId="27657755788df39b" providerId="LiveId" clId="{0CC39C9E-2995-4CE9-98F0-CE1120C54F28}" dt="2023-03-22T16:10:53.766" v="1708"/>
          <ac:spMkLst>
            <pc:docMk/>
            <pc:sldMk cId="3316696552" sldId="285"/>
            <ac:spMk id="4" creationId="{287D5055-74C9-4904-5184-B56DA11F9D74}"/>
          </ac:spMkLst>
        </pc:spChg>
        <pc:spChg chg="del">
          <ac:chgData name="Tiago Sanches" userId="27657755788df39b" providerId="LiveId" clId="{0CC39C9E-2995-4CE9-98F0-CE1120C54F28}" dt="2023-03-22T16:10:57.732" v="1709" actId="478"/>
          <ac:spMkLst>
            <pc:docMk/>
            <pc:sldMk cId="3316696552" sldId="285"/>
            <ac:spMk id="6" creationId="{501D6368-877D-30CF-872D-A7CBEB073179}"/>
          </ac:spMkLst>
        </pc:spChg>
        <pc:graphicFrameChg chg="add mod modGraphic">
          <ac:chgData name="Tiago Sanches" userId="27657755788df39b" providerId="LiveId" clId="{0CC39C9E-2995-4CE9-98F0-CE1120C54F28}" dt="2023-03-22T16:19:35.937" v="2089" actId="1076"/>
          <ac:graphicFrameMkLst>
            <pc:docMk/>
            <pc:sldMk cId="3316696552" sldId="285"/>
            <ac:graphicFrameMk id="3" creationId="{F7F8766C-5029-E4F2-EF1D-3A8830DAB6B6}"/>
          </ac:graphicFrameMkLst>
        </pc:graphicFrameChg>
      </pc:sldChg>
      <pc:sldChg chg="addSp delSp modSp add mod ord">
        <pc:chgData name="Tiago Sanches" userId="27657755788df39b" providerId="LiveId" clId="{0CC39C9E-2995-4CE9-98F0-CE1120C54F28}" dt="2023-03-22T16:19:27.984" v="2088" actId="1076"/>
        <pc:sldMkLst>
          <pc:docMk/>
          <pc:sldMk cId="3677557108" sldId="286"/>
        </pc:sldMkLst>
        <pc:spChg chg="mod">
          <ac:chgData name="Tiago Sanches" userId="27657755788df39b" providerId="LiveId" clId="{0CC39C9E-2995-4CE9-98F0-CE1120C54F28}" dt="2023-03-22T16:12:08.910" v="1760" actId="20577"/>
          <ac:spMkLst>
            <pc:docMk/>
            <pc:sldMk cId="3677557108" sldId="286"/>
            <ac:spMk id="2" creationId="{470D3454-76FB-37D3-3D71-935DB8E59E02}"/>
          </ac:spMkLst>
        </pc:spChg>
        <pc:spChg chg="mod">
          <ac:chgData name="Tiago Sanches" userId="27657755788df39b" providerId="LiveId" clId="{0CC39C9E-2995-4CE9-98F0-CE1120C54F28}" dt="2023-03-22T16:19:23.514" v="2087" actId="1076"/>
          <ac:spMkLst>
            <pc:docMk/>
            <pc:sldMk cId="3677557108" sldId="286"/>
            <ac:spMk id="4" creationId="{287D5055-74C9-4904-5184-B56DA11F9D74}"/>
          </ac:spMkLst>
        </pc:spChg>
        <pc:spChg chg="add mod">
          <ac:chgData name="Tiago Sanches" userId="27657755788df39b" providerId="LiveId" clId="{0CC39C9E-2995-4CE9-98F0-CE1120C54F28}" dt="2023-03-22T16:11:52.175" v="1730"/>
          <ac:spMkLst>
            <pc:docMk/>
            <pc:sldMk cId="3677557108" sldId="286"/>
            <ac:spMk id="6" creationId="{E225AEEC-EDCE-52BC-E820-B9EEAE3B3533}"/>
          </ac:spMkLst>
        </pc:spChg>
        <pc:spChg chg="add mod">
          <ac:chgData name="Tiago Sanches" userId="27657755788df39b" providerId="LiveId" clId="{0CC39C9E-2995-4CE9-98F0-CE1120C54F28}" dt="2023-03-22T16:13:56.761" v="1801" actId="1076"/>
          <ac:spMkLst>
            <pc:docMk/>
            <pc:sldMk cId="3677557108" sldId="286"/>
            <ac:spMk id="8" creationId="{3013AF03-FE81-BE55-A4BC-B7AEA07DB2A4}"/>
          </ac:spMkLst>
        </pc:spChg>
        <pc:graphicFrameChg chg="mod modGraphic">
          <ac:chgData name="Tiago Sanches" userId="27657755788df39b" providerId="LiveId" clId="{0CC39C9E-2995-4CE9-98F0-CE1120C54F28}" dt="2023-03-22T16:19:23.039" v="2086" actId="14100"/>
          <ac:graphicFrameMkLst>
            <pc:docMk/>
            <pc:sldMk cId="3677557108" sldId="286"/>
            <ac:graphicFrameMk id="3" creationId="{F7F8766C-5029-E4F2-EF1D-3A8830DAB6B6}"/>
          </ac:graphicFrameMkLst>
        </pc:graphicFrameChg>
        <pc:graphicFrameChg chg="add del mod">
          <ac:chgData name="Tiago Sanches" userId="27657755788df39b" providerId="LiveId" clId="{0CC39C9E-2995-4CE9-98F0-CE1120C54F28}" dt="2023-03-22T16:11:58.585" v="1731" actId="478"/>
          <ac:graphicFrameMkLst>
            <pc:docMk/>
            <pc:sldMk cId="3677557108" sldId="286"/>
            <ac:graphicFrameMk id="5" creationId="{C026A17B-A16D-A8FA-1B59-3A2104619DDC}"/>
          </ac:graphicFrameMkLst>
        </pc:graphicFrameChg>
        <pc:graphicFrameChg chg="add mod modGraphic">
          <ac:chgData name="Tiago Sanches" userId="27657755788df39b" providerId="LiveId" clId="{0CC39C9E-2995-4CE9-98F0-CE1120C54F28}" dt="2023-03-22T16:19:27.984" v="2088" actId="1076"/>
          <ac:graphicFrameMkLst>
            <pc:docMk/>
            <pc:sldMk cId="3677557108" sldId="286"/>
            <ac:graphicFrameMk id="7" creationId="{4065C5CC-A8D0-7218-1414-F2782EC6C3B1}"/>
          </ac:graphicFrameMkLst>
        </pc:graphicFrameChg>
      </pc:sldChg>
      <pc:sldChg chg="modSp add mod">
        <pc:chgData name="Tiago Sanches" userId="27657755788df39b" providerId="LiveId" clId="{0CC39C9E-2995-4CE9-98F0-CE1120C54F28}" dt="2023-03-22T16:16:28.049" v="1876" actId="5793"/>
        <pc:sldMkLst>
          <pc:docMk/>
          <pc:sldMk cId="912972893" sldId="287"/>
        </pc:sldMkLst>
        <pc:spChg chg="mod">
          <ac:chgData name="Tiago Sanches" userId="27657755788df39b" providerId="LiveId" clId="{0CC39C9E-2995-4CE9-98F0-CE1120C54F28}" dt="2023-03-22T16:16:17.905" v="1868" actId="20577"/>
          <ac:spMkLst>
            <pc:docMk/>
            <pc:sldMk cId="912972893" sldId="287"/>
            <ac:spMk id="2" creationId="{470D3454-76FB-37D3-3D71-935DB8E59E02}"/>
          </ac:spMkLst>
        </pc:spChg>
        <pc:spChg chg="mod">
          <ac:chgData name="Tiago Sanches" userId="27657755788df39b" providerId="LiveId" clId="{0CC39C9E-2995-4CE9-98F0-CE1120C54F28}" dt="2023-03-22T16:16:28.049" v="1876" actId="5793"/>
          <ac:spMkLst>
            <pc:docMk/>
            <pc:sldMk cId="912972893" sldId="287"/>
            <ac:spMk id="6" creationId="{501D6368-877D-30CF-872D-A7CBEB073179}"/>
          </ac:spMkLst>
        </pc:spChg>
      </pc:sldChg>
      <pc:sldChg chg="modSp new mod">
        <pc:chgData name="Tiago Sanches" userId="27657755788df39b" providerId="LiveId" clId="{0CC39C9E-2995-4CE9-98F0-CE1120C54F28}" dt="2023-03-22T16:18:31.475" v="2064" actId="20577"/>
        <pc:sldMkLst>
          <pc:docMk/>
          <pc:sldMk cId="3840213201" sldId="288"/>
        </pc:sldMkLst>
        <pc:spChg chg="mod">
          <ac:chgData name="Tiago Sanches" userId="27657755788df39b" providerId="LiveId" clId="{0CC39C9E-2995-4CE9-98F0-CE1120C54F28}" dt="2023-03-22T16:16:48.215" v="1897" actId="20577"/>
          <ac:spMkLst>
            <pc:docMk/>
            <pc:sldMk cId="3840213201" sldId="288"/>
            <ac:spMk id="2" creationId="{725F0729-430A-4709-5263-409C97D804D0}"/>
          </ac:spMkLst>
        </pc:spChg>
        <pc:spChg chg="mod">
          <ac:chgData name="Tiago Sanches" userId="27657755788df39b" providerId="LiveId" clId="{0CC39C9E-2995-4CE9-98F0-CE1120C54F28}" dt="2023-03-22T16:18:31.475" v="2064" actId="20577"/>
          <ac:spMkLst>
            <pc:docMk/>
            <pc:sldMk cId="3840213201" sldId="288"/>
            <ac:spMk id="3" creationId="{06DF1BFD-A4E1-D42E-8370-2CAE48CECAC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510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7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4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3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4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94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34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6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05" r:id="rId6"/>
    <p:sldLayoutId id="2147483801" r:id="rId7"/>
    <p:sldLayoutId id="2147483802" r:id="rId8"/>
    <p:sldLayoutId id="2147483803" r:id="rId9"/>
    <p:sldLayoutId id="2147483804" r:id="rId10"/>
    <p:sldLayoutId id="21474838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tint">
            <a:extLst>
              <a:ext uri="{FF2B5EF4-FFF2-40B4-BE49-F238E27FC236}">
                <a16:creationId xmlns:a16="http://schemas.microsoft.com/office/drawing/2014/main" id="{454D4344-7A53-4BC2-BE3F-111FE4853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311" y="0"/>
            <a:ext cx="104768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45909" y="3924097"/>
            <a:ext cx="5647806" cy="1784020"/>
          </a:xfrm>
        </p:spPr>
        <p:txBody>
          <a:bodyPr anchor="b">
            <a:normAutofit/>
          </a:bodyPr>
          <a:lstStyle/>
          <a:p>
            <a:pPr algn="just"/>
            <a:r>
              <a:rPr lang="de-DE" b="1" dirty="0"/>
              <a:t>Aula 2.1</a:t>
            </a:r>
            <a:r>
              <a:rPr lang="de-DE" dirty="0"/>
              <a:t> – Introdução a Lógica de Programação e noções básicas de algoritmos</a:t>
            </a:r>
          </a:p>
        </p:txBody>
      </p:sp>
      <p:pic>
        <p:nvPicPr>
          <p:cNvPr id="5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0FC2826E-4226-3FC2-D438-425E0A3C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1" y="2164820"/>
            <a:ext cx="5408256" cy="252836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3F1AFED-6DAA-64FC-C516-F278FFC623D6}"/>
              </a:ext>
            </a:extLst>
          </p:cNvPr>
          <p:cNvSpPr txBox="1"/>
          <p:nvPr/>
        </p:nvSpPr>
        <p:spPr>
          <a:xfrm>
            <a:off x="6436992" y="317863"/>
            <a:ext cx="54173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Universidade do Estado do Amazonas – UEA</a:t>
            </a:r>
          </a:p>
          <a:p>
            <a:pPr algn="ctr"/>
            <a:r>
              <a:rPr lang="pt-BR"/>
              <a:t>Centro de Estudos Superiores de Itacoatiara – CESIT</a:t>
            </a:r>
          </a:p>
          <a:p>
            <a:pPr algn="ctr"/>
            <a:r>
              <a:rPr lang="pt-BR"/>
              <a:t>Licenciatura em Computação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D6CAB7-B1D3-CD9D-DD02-F9440666DB30}"/>
              </a:ext>
            </a:extLst>
          </p:cNvPr>
          <p:cNvSpPr txBox="1"/>
          <p:nvPr/>
        </p:nvSpPr>
        <p:spPr>
          <a:xfrm>
            <a:off x="8269169" y="1978136"/>
            <a:ext cx="1751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Ione Matos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(2)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385764" y="2883918"/>
            <a:ext cx="73866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b="1" dirty="0"/>
              <a:t>1º Pegar o pão com a mão esquerda</a:t>
            </a:r>
          </a:p>
          <a:p>
            <a:pPr algn="l"/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EAF0E4-73B4-200D-92B1-1F164D92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87" y="2731070"/>
            <a:ext cx="2917344" cy="412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64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(2)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385764" y="2883918"/>
            <a:ext cx="73866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Pegar o pão com a mão esquerda</a:t>
            </a:r>
          </a:p>
          <a:p>
            <a:pPr algn="l"/>
            <a:r>
              <a:rPr lang="pt-BR" sz="2000" b="1" dirty="0"/>
              <a:t>2º Pegar a faca com a mão direita</a:t>
            </a:r>
          </a:p>
          <a:p>
            <a:pPr algn="l"/>
            <a:endParaRPr lang="pt-BR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C1421F-30CD-66B4-C2F0-9D3B28AB8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56" y="2586038"/>
            <a:ext cx="3019868" cy="42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8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(2)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385764" y="2883918"/>
            <a:ext cx="738663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Pegar o pão com a mão esquerda</a:t>
            </a:r>
          </a:p>
          <a:p>
            <a:pPr algn="l"/>
            <a:r>
              <a:rPr lang="pt-BR" sz="2000" dirty="0"/>
              <a:t>2º Pegar a faca com a mão direita</a:t>
            </a:r>
          </a:p>
          <a:p>
            <a:pPr algn="l"/>
            <a:r>
              <a:rPr lang="pt-BR" sz="2000" b="1" dirty="0"/>
              <a:t>3º Cortar o pão ao meio e abri-lo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6AE4E-69B2-5DA4-A236-E1E9E0681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6"/>
          <a:stretch/>
        </p:blipFill>
        <p:spPr>
          <a:xfrm>
            <a:off x="5923805" y="2600325"/>
            <a:ext cx="3377358" cy="42576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3491EB-B814-984E-C3E4-95DCFEE64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168" y="2756177"/>
            <a:ext cx="2124982" cy="318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9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(2)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428626" y="2883918"/>
            <a:ext cx="738663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Pegar o pão com a mão esquerda</a:t>
            </a:r>
          </a:p>
          <a:p>
            <a:pPr algn="l"/>
            <a:r>
              <a:rPr lang="pt-BR" sz="2000" dirty="0"/>
              <a:t>2º Pegar a faca com a mão direita</a:t>
            </a:r>
          </a:p>
          <a:p>
            <a:pPr algn="l"/>
            <a:r>
              <a:rPr lang="pt-BR" sz="2000" dirty="0"/>
              <a:t>3º Cortar o pão ao meio e abri-lo</a:t>
            </a:r>
          </a:p>
          <a:p>
            <a:pPr algn="l"/>
            <a:r>
              <a:rPr lang="pt-BR" sz="2000" b="1" dirty="0"/>
              <a:t>4º Levar e passar a faca levemente sobre a manteiga</a:t>
            </a:r>
          </a:p>
          <a:p>
            <a:pPr algn="l"/>
            <a:endParaRPr lang="pt-BR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ED4389-890A-3A4E-624B-C95FAF4FF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78" y="2741311"/>
            <a:ext cx="2879273" cy="4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8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(2)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385763" y="2883918"/>
            <a:ext cx="760094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Pegar o pão com a mão esquerda</a:t>
            </a:r>
          </a:p>
          <a:p>
            <a:pPr algn="l"/>
            <a:r>
              <a:rPr lang="pt-BR" sz="2000" dirty="0"/>
              <a:t>2º Pegar a faca com a mão direita</a:t>
            </a:r>
          </a:p>
          <a:p>
            <a:pPr algn="l"/>
            <a:r>
              <a:rPr lang="pt-BR" sz="2000" dirty="0"/>
              <a:t>3º Cortar o pão ao meio e abri-lo</a:t>
            </a:r>
          </a:p>
          <a:p>
            <a:pPr algn="l"/>
            <a:r>
              <a:rPr lang="pt-BR" sz="2000" dirty="0"/>
              <a:t>4º Levar e passar a faca levemente sobre a manteiga</a:t>
            </a:r>
          </a:p>
          <a:p>
            <a:pPr algn="l"/>
            <a:r>
              <a:rPr lang="pt-BR" sz="2000" b="1" dirty="0"/>
              <a:t>5º Levar e passar a faca com manteiga entre a abertura do pão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F80C0FD-47D5-8DDB-5267-C354A45E7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13" y="2883918"/>
            <a:ext cx="3550315" cy="20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5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(2)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385764" y="2883918"/>
            <a:ext cx="738663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Pegar o pão com a mão esquerda</a:t>
            </a:r>
          </a:p>
          <a:p>
            <a:pPr algn="l"/>
            <a:r>
              <a:rPr lang="pt-BR" sz="2000" dirty="0"/>
              <a:t>2º Pegar a faca com a mão direita</a:t>
            </a:r>
          </a:p>
          <a:p>
            <a:pPr algn="l"/>
            <a:r>
              <a:rPr lang="pt-BR" sz="2000" dirty="0"/>
              <a:t>3º Cortar o pão ao meio e abri-lo</a:t>
            </a:r>
          </a:p>
          <a:p>
            <a:pPr algn="l"/>
            <a:r>
              <a:rPr lang="pt-BR" sz="2000" dirty="0"/>
              <a:t>4º Levar e passar a faca levemente sobre a manteiga</a:t>
            </a:r>
          </a:p>
          <a:p>
            <a:pPr algn="l"/>
            <a:r>
              <a:rPr lang="pt-BR" sz="2000" dirty="0"/>
              <a:t>5º Levar e passar a faca com manteiga entre a abertura do pão </a:t>
            </a:r>
          </a:p>
          <a:p>
            <a:pPr algn="l"/>
            <a:r>
              <a:rPr lang="pt-BR" sz="2000" b="1" dirty="0"/>
              <a:t>6º Deixar a faca sobre a mesa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B09FE-170F-19CD-3550-CA9097EC0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2" y="2589074"/>
            <a:ext cx="2939069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5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(2)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385764" y="2883918"/>
            <a:ext cx="738663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Pegar o pão com a mão esquerda</a:t>
            </a:r>
          </a:p>
          <a:p>
            <a:pPr algn="l"/>
            <a:r>
              <a:rPr lang="pt-BR" sz="2000" dirty="0"/>
              <a:t>2º Pegar a faca com a mão direita</a:t>
            </a:r>
          </a:p>
          <a:p>
            <a:pPr algn="l"/>
            <a:r>
              <a:rPr lang="pt-BR" sz="2000" dirty="0"/>
              <a:t>3º Cortar o pão ao meio e abri-lo</a:t>
            </a:r>
          </a:p>
          <a:p>
            <a:pPr algn="l"/>
            <a:r>
              <a:rPr lang="pt-BR" sz="2000" dirty="0"/>
              <a:t>4º Levar e passar a faca levemente sobre a manteiga</a:t>
            </a:r>
          </a:p>
          <a:p>
            <a:pPr algn="l"/>
            <a:r>
              <a:rPr lang="pt-BR" sz="2000" dirty="0"/>
              <a:t>5º Levar e passar a faca com manteiga entre a abertura do pão </a:t>
            </a:r>
          </a:p>
          <a:p>
            <a:pPr algn="l"/>
            <a:r>
              <a:rPr lang="pt-BR" sz="2000" dirty="0"/>
              <a:t>6º Deixar a faca sobre a mesa</a:t>
            </a:r>
          </a:p>
          <a:p>
            <a:pPr algn="l"/>
            <a:r>
              <a:rPr lang="pt-BR" sz="2000" b="1" dirty="0"/>
              <a:t>7º Levar o pão até a boca e comer.</a:t>
            </a:r>
            <a:endParaRPr lang="pt-BR" sz="16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98F7C2-A051-81B3-6A7D-C2F8A0601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492" y="2624190"/>
            <a:ext cx="2809295" cy="39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23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O que é Algoritmo?</a:t>
            </a:r>
            <a:endParaRPr lang="pt-BR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7F8766C-5029-E4F2-EF1D-3A8830DAB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0223"/>
              </p:ext>
            </p:extLst>
          </p:nvPr>
        </p:nvGraphicFramePr>
        <p:xfrm>
          <a:off x="1881187" y="3429000"/>
          <a:ext cx="8429625" cy="1554480"/>
        </p:xfrm>
        <a:graphic>
          <a:graphicData uri="http://schemas.openxmlformats.org/drawingml/2006/table">
            <a:tbl>
              <a:tblPr/>
              <a:tblGrid>
                <a:gridCol w="8429625">
                  <a:extLst>
                    <a:ext uri="{9D8B030D-6E8A-4147-A177-3AD203B41FA5}">
                      <a16:colId xmlns:a16="http://schemas.microsoft.com/office/drawing/2014/main" val="3825951729"/>
                    </a:ext>
                  </a:extLst>
                </a:gridCol>
              </a:tblGrid>
              <a:tr h="1372215">
                <a:tc>
                  <a:txBody>
                    <a:bodyPr/>
                    <a:lstStyle/>
                    <a:p>
                      <a:pPr algn="ctr"/>
                      <a:r>
                        <a:rPr lang="pt-BR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“É a especificação de uma sequência ordenada de instruções, finitas e não-ambíguas, que deve ser seguida para a solução de um determinado problema, garantindo a sua repetibilidade.”</a:t>
                      </a:r>
                      <a:endParaRPr lang="pt-BR" sz="4000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70350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287D5055-74C9-4904-5184-B56DA11F9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38" y="3663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9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Algoritmos no dia a dia</a:t>
            </a:r>
            <a:endParaRPr lang="pt-BR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7F8766C-5029-E4F2-EF1D-3A8830DAB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607130"/>
              </p:ext>
            </p:extLst>
          </p:nvPr>
        </p:nvGraphicFramePr>
        <p:xfrm>
          <a:off x="128588" y="2444272"/>
          <a:ext cx="11644312" cy="3596640"/>
        </p:xfrm>
        <a:graphic>
          <a:graphicData uri="http://schemas.openxmlformats.org/drawingml/2006/table">
            <a:tbl>
              <a:tblPr/>
              <a:tblGrid>
                <a:gridCol w="11644312">
                  <a:extLst>
                    <a:ext uri="{9D8B030D-6E8A-4147-A177-3AD203B41FA5}">
                      <a16:colId xmlns:a16="http://schemas.microsoft.com/office/drawing/2014/main" val="3825951729"/>
                    </a:ext>
                  </a:extLst>
                </a:gridCol>
              </a:tblGrid>
              <a:tr h="1372215">
                <a:tc>
                  <a:txBody>
                    <a:bodyPr/>
                    <a:lstStyle/>
                    <a:p>
                      <a:pPr algn="just"/>
                      <a:r>
                        <a:rPr lang="pt-BR" sz="2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Aplicamos o conceito de algoritmo diariamente sempre que estabelecemos um planejamento mental para realizar uma determinada tarefa, considerando que deveremos executar um conjunto de passos até atingir o objetivo desejado.</a:t>
                      </a:r>
                    </a:p>
                    <a:p>
                      <a:pPr algn="just"/>
                      <a:endParaRPr lang="pt-BR" sz="2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/>
                      <a:r>
                        <a:rPr lang="pt-BR" sz="3600" dirty="0"/>
                        <a:t> </a:t>
                      </a:r>
                      <a:br>
                        <a:rPr lang="pt-BR" sz="3600" dirty="0"/>
                      </a:br>
                      <a:endParaRPr lang="pt-BR" sz="5400" b="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70350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287D5055-74C9-4904-5184-B56DA11F9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6143" y="38252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225AEEC-EDCE-52BC-E820-B9EEAE3B3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38" y="42433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065C5CC-A8D0-7218-1414-F2782EC6C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1883"/>
              </p:ext>
            </p:extLst>
          </p:nvPr>
        </p:nvGraphicFramePr>
        <p:xfrm>
          <a:off x="4562091" y="4557361"/>
          <a:ext cx="6845889" cy="1615440"/>
        </p:xfrm>
        <a:graphic>
          <a:graphicData uri="http://schemas.openxmlformats.org/drawingml/2006/table">
            <a:tbl>
              <a:tblPr/>
              <a:tblGrid>
                <a:gridCol w="6845889">
                  <a:extLst>
                    <a:ext uri="{9D8B030D-6E8A-4147-A177-3AD203B41FA5}">
                      <a16:colId xmlns:a16="http://schemas.microsoft.com/office/drawing/2014/main" val="20966937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2800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Exemplos de algoritmos no dia a dia:</a:t>
                      </a:r>
                    </a:p>
                    <a:p>
                      <a:pPr marL="171450" indent="-171450">
                        <a:buFont typeface="Symbol" panose="05050102010706020507" pitchFamily="18" charset="2"/>
                        <a:buChar char="·"/>
                      </a:pPr>
                      <a:r>
                        <a:rPr lang="pt-BR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Receitas culinárias;</a:t>
                      </a:r>
                    </a:p>
                    <a:p>
                      <a:pPr marL="171450" indent="-171450">
                        <a:buFont typeface="Symbol" panose="05050102010706020507" pitchFamily="18" charset="2"/>
                        <a:buChar char="·"/>
                      </a:pPr>
                      <a:r>
                        <a:rPr lang="pt-BR" sz="2400" b="0" i="0" dirty="0">
                          <a:solidFill>
                            <a:srgbClr val="000000"/>
                          </a:solidFill>
                          <a:effectLst/>
                          <a:latin typeface="Symbol" panose="05050102010706020507" pitchFamily="18" charset="2"/>
                        </a:rPr>
                        <a:t> </a:t>
                      </a:r>
                      <a:r>
                        <a:rPr lang="pt-BR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Manuais de instrução;</a:t>
                      </a:r>
                    </a:p>
                    <a:p>
                      <a:pPr marL="171450" indent="-171450">
                        <a:buFont typeface="Symbol" panose="05050102010706020507" pitchFamily="18" charset="2"/>
                        <a:buChar char="·"/>
                      </a:pPr>
                      <a:r>
                        <a:rPr lang="pt-BR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Roteiros realização de tarefas específicas.</a:t>
                      </a:r>
                      <a:endParaRPr lang="pt-BR" sz="40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087270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3013AF03-FE81-BE55-A4BC-B7AEA07DB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143" y="46707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57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Algoritmo na computação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1D6368-877D-30CF-872D-A7CBEB073179}"/>
              </a:ext>
            </a:extLst>
          </p:cNvPr>
          <p:cNvSpPr txBox="1"/>
          <p:nvPr/>
        </p:nvSpPr>
        <p:spPr>
          <a:xfrm>
            <a:off x="414338" y="2986445"/>
            <a:ext cx="1160145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Um Algoritmo é...</a:t>
            </a:r>
          </a:p>
          <a:p>
            <a:endParaRPr lang="pt-BR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24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 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É uma linguagem intermediária entre a linguagem humana e as</a:t>
            </a:r>
          </a:p>
          <a:p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linguagens de programação;</a:t>
            </a:r>
          </a:p>
          <a:p>
            <a:endParaRPr lang="pt-BR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É utilizado para representar a solução de um problema;</a:t>
            </a:r>
          </a:p>
          <a:p>
            <a:endParaRPr lang="pt-BR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24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 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Descrevem instruções a serem executadas pelos computadores</a:t>
            </a:r>
            <a:r>
              <a:rPr lang="pt-BR" sz="2400" dirty="0"/>
              <a:t> </a:t>
            </a:r>
            <a:br>
              <a:rPr lang="pt-BR" sz="2400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70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1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Caminho da escola (1)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4622736" y="3478514"/>
            <a:ext cx="471289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dirty="0"/>
              <a:t>1º Sair de casa</a:t>
            </a:r>
          </a:p>
          <a:p>
            <a:pPr algn="l"/>
            <a:r>
              <a:rPr lang="pt-BR" sz="2800" dirty="0"/>
              <a:t>2º Caminhar até a escola</a:t>
            </a:r>
          </a:p>
          <a:p>
            <a:pPr algn="l"/>
            <a:r>
              <a:rPr lang="pt-BR" sz="2800" dirty="0"/>
              <a:t>3º Entrar na escola</a:t>
            </a:r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720B47F-E125-D0A3-78F0-FE5CE5A26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2" y="2935589"/>
            <a:ext cx="3262313" cy="3262313"/>
          </a:xfrm>
        </p:spPr>
      </p:pic>
    </p:spTree>
    <p:extLst>
      <p:ext uri="{BB962C8B-B14F-4D97-AF65-F5344CB8AC3E}">
        <p14:creationId xmlns:p14="http://schemas.microsoft.com/office/powerpoint/2010/main" val="76304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Para que serve o Algoritmo?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1D6368-877D-30CF-872D-A7CBEB073179}"/>
              </a:ext>
            </a:extLst>
          </p:cNvPr>
          <p:cNvSpPr txBox="1"/>
          <p:nvPr/>
        </p:nvSpPr>
        <p:spPr>
          <a:xfrm>
            <a:off x="414338" y="2986445"/>
            <a:ext cx="1160145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algoritmo é uma sequência de passos lógicos e finitos que permite solucionar problemas;</a:t>
            </a:r>
          </a:p>
          <a:p>
            <a:endParaRPr lang="pt-BR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objetivo de aprender a criar algoritmos é que este é a base de conhecimentos para as linguagens de programação;</a:t>
            </a:r>
          </a:p>
          <a:p>
            <a:endParaRPr lang="pt-BR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 geral, existem muitas maneiras de resolver o mesmo problema. Ou seja, podem ser criados vários algoritmos diferentes para resolver o mesmo problema;</a:t>
            </a:r>
          </a:p>
          <a:p>
            <a:endParaRPr lang="pt-BR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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Assim, ao criarmos um algoritmo, indicamos uma dentre várias possíveis sequências de passos para solucionar o problema.</a:t>
            </a:r>
            <a:r>
              <a:rPr lang="pt-BR" sz="2400" dirty="0"/>
              <a:t> </a:t>
            </a:r>
            <a:br>
              <a:rPr lang="pt-BR" sz="2400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97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F0729-430A-4709-5263-409C97D8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de Fixação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DF1BFD-A4E1-D42E-8370-2CAE48CEC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Crie 5 Algoritmos bem detalhados relacionados às suas atividades diárias como por exemplo: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Ir para a academia;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Fazer um chá.....</a:t>
            </a:r>
          </a:p>
        </p:txBody>
      </p:sp>
    </p:spTree>
    <p:extLst>
      <p:ext uri="{BB962C8B-B14F-4D97-AF65-F5344CB8AC3E}">
        <p14:creationId xmlns:p14="http://schemas.microsoft.com/office/powerpoint/2010/main" val="384021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1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Caminho da escola (2)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5698797" y="2291255"/>
            <a:ext cx="649320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Abrir a porta de casa</a:t>
            </a:r>
          </a:p>
          <a:p>
            <a:pPr algn="l"/>
            <a:r>
              <a:rPr lang="pt-BR" sz="2000" dirty="0"/>
              <a:t>2º Sair de casa</a:t>
            </a:r>
          </a:p>
          <a:p>
            <a:pPr algn="l"/>
            <a:r>
              <a:rPr lang="pt-BR" sz="2000" dirty="0"/>
              <a:t>3º Fechar a porta de casa</a:t>
            </a:r>
          </a:p>
          <a:p>
            <a:r>
              <a:rPr lang="pt-BR" sz="2000" dirty="0"/>
              <a:t>4º Seguir adiante até a rua (1)</a:t>
            </a:r>
          </a:p>
          <a:p>
            <a:r>
              <a:rPr lang="pt-BR" sz="2000" dirty="0"/>
              <a:t>5º Virar para a esquerda na rua (1) </a:t>
            </a:r>
          </a:p>
          <a:p>
            <a:r>
              <a:rPr lang="pt-BR" sz="2000" dirty="0"/>
              <a:t>5º Seguir adiante na rua (1) até a rua (2)</a:t>
            </a:r>
          </a:p>
          <a:p>
            <a:pPr algn="l"/>
            <a:r>
              <a:rPr lang="pt-BR" sz="2000" dirty="0"/>
              <a:t>6º Virar para a direita na rua (2)</a:t>
            </a:r>
          </a:p>
          <a:p>
            <a:pPr algn="l"/>
            <a:r>
              <a:rPr lang="pt-BR" sz="2000" dirty="0"/>
              <a:t>7º Seguir adiante na rua (2) até a rua (3)</a:t>
            </a:r>
          </a:p>
          <a:p>
            <a:pPr algn="l"/>
            <a:r>
              <a:rPr lang="pt-BR" sz="2000" dirty="0"/>
              <a:t>8º Virar a direita na rua (3)</a:t>
            </a:r>
          </a:p>
          <a:p>
            <a:pPr algn="l"/>
            <a:r>
              <a:rPr lang="pt-BR" sz="2000" dirty="0"/>
              <a:t>9º Dar passos até chegar na frente da escola</a:t>
            </a:r>
          </a:p>
          <a:p>
            <a:pPr algn="l"/>
            <a:r>
              <a:rPr lang="pt-BR" sz="2000" dirty="0"/>
              <a:t>10º Virar para a esquerda para chegar na porta da escola</a:t>
            </a:r>
          </a:p>
          <a:p>
            <a:pPr algn="l"/>
            <a:r>
              <a:rPr lang="pt-BR" sz="2000" dirty="0"/>
              <a:t>11º Adentrar os portões da escola </a:t>
            </a:r>
            <a:endParaRPr lang="pt-BR" sz="1600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539D370-F6DF-6AB1-5B4A-365F9302F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64"/>
            <a:ext cx="5808335" cy="5047270"/>
          </a:xfrm>
        </p:spPr>
      </p:pic>
    </p:spTree>
    <p:extLst>
      <p:ext uri="{BB962C8B-B14F-4D97-AF65-F5344CB8AC3E}">
        <p14:creationId xmlns:p14="http://schemas.microsoft.com/office/powerpoint/2010/main" val="28167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(1)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5698797" y="2812481"/>
            <a:ext cx="649320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Pegar o pão</a:t>
            </a:r>
          </a:p>
          <a:p>
            <a:pPr algn="l"/>
            <a:r>
              <a:rPr lang="pt-BR" sz="2000" dirty="0"/>
              <a:t>2º Pegar a faca</a:t>
            </a:r>
          </a:p>
          <a:p>
            <a:pPr algn="l"/>
            <a:r>
              <a:rPr lang="pt-BR" sz="2000" dirty="0"/>
              <a:t>3º Passar manteiga no pão</a:t>
            </a:r>
          </a:p>
          <a:p>
            <a:pPr algn="l"/>
            <a:r>
              <a:rPr lang="pt-BR" sz="2000" dirty="0"/>
              <a:t>4º Comer o pão com manteiga</a:t>
            </a:r>
            <a:endParaRPr lang="pt-BR" sz="1600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16059009-E1E1-08DD-AAF6-24744BFB3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672521"/>
            <a:ext cx="3066713" cy="37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(1)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5698797" y="2812481"/>
            <a:ext cx="64932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b="1" dirty="0"/>
              <a:t>1º Pegar o pão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AC4DC17-083E-34E3-E775-F0FB5A6EF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0"/>
          <a:stretch/>
        </p:blipFill>
        <p:spPr>
          <a:xfrm>
            <a:off x="761801" y="2812481"/>
            <a:ext cx="3668030" cy="34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7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(1)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5498772" y="3099697"/>
            <a:ext cx="649320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Pegar o pão</a:t>
            </a:r>
          </a:p>
          <a:p>
            <a:pPr algn="l"/>
            <a:r>
              <a:rPr lang="pt-BR" sz="2000" b="1" dirty="0"/>
              <a:t>2º Pegar a faca</a:t>
            </a:r>
          </a:p>
          <a:p>
            <a:pPr algn="l"/>
            <a:endParaRPr lang="pt-BR" sz="16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63F77EE-9E1E-7C16-D746-E4A6FA63E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33"/>
          <a:stretch/>
        </p:blipFill>
        <p:spPr>
          <a:xfrm>
            <a:off x="610697" y="2616922"/>
            <a:ext cx="3692011" cy="36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1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(1)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5698797" y="2812481"/>
            <a:ext cx="649320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Pegar o pão</a:t>
            </a:r>
          </a:p>
          <a:p>
            <a:pPr algn="l"/>
            <a:r>
              <a:rPr lang="pt-BR" sz="2000" dirty="0"/>
              <a:t>2º Pegar a faca</a:t>
            </a:r>
          </a:p>
          <a:p>
            <a:pPr algn="l"/>
            <a:r>
              <a:rPr lang="pt-BR" sz="2000" b="1" dirty="0"/>
              <a:t>3º Passar manteiga no pão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827E2B1-F243-43D3-C614-C8986BA40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" b="35833"/>
          <a:stretch/>
        </p:blipFill>
        <p:spPr>
          <a:xfrm>
            <a:off x="761801" y="2773344"/>
            <a:ext cx="3679626" cy="303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1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(1)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5698797" y="2812481"/>
            <a:ext cx="649320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Pegar o pão</a:t>
            </a:r>
          </a:p>
          <a:p>
            <a:pPr algn="l"/>
            <a:r>
              <a:rPr lang="pt-BR" sz="2000" dirty="0"/>
              <a:t>2º Pegar a faca</a:t>
            </a:r>
          </a:p>
          <a:p>
            <a:pPr algn="l"/>
            <a:r>
              <a:rPr lang="pt-BR" sz="2000" dirty="0"/>
              <a:t>3º Passar manteiga no pão</a:t>
            </a:r>
          </a:p>
          <a:p>
            <a:pPr algn="l"/>
            <a:r>
              <a:rPr lang="pt-BR" sz="2000" b="1" dirty="0"/>
              <a:t>4º Comer o pão com manteiga</a:t>
            </a:r>
            <a:endParaRPr lang="pt-BR" sz="1600" b="1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A040B95D-57A0-25B6-0B66-9813F28DF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1" t="12526" b="24792"/>
          <a:stretch/>
        </p:blipFill>
        <p:spPr>
          <a:xfrm>
            <a:off x="1195773" y="2812481"/>
            <a:ext cx="3053466" cy="31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5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pt-BR" b="1" dirty="0">
                <a:ea typeface="+mj-lt"/>
                <a:cs typeface="+mj-lt"/>
              </a:rPr>
              <a:t>Problema 2 </a:t>
            </a:r>
            <a:br>
              <a:rPr lang="pt-BR" b="1" dirty="0">
                <a:ea typeface="+mj-lt"/>
                <a:cs typeface="+mj-lt"/>
              </a:rPr>
            </a:br>
            <a:r>
              <a:rPr lang="pt-PT" sz="2800" spc="-15" dirty="0">
                <a:effectLst/>
                <a:latin typeface="Arial" panose="020B0604020202020204" pitchFamily="34" charset="0"/>
                <a:ea typeface="Arial MT"/>
                <a:cs typeface="Arial MT"/>
              </a:rPr>
              <a:t>Passar manteiga no pão (2)</a:t>
            </a:r>
            <a:endParaRPr lang="pt-BR" dirty="0">
              <a:ea typeface="+mj-lt"/>
              <a:cs typeface="+mj-lt"/>
            </a:endParaRP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385764" y="2883918"/>
            <a:ext cx="738663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000" dirty="0"/>
              <a:t>1º Pegar o pão com a mão esquerda</a:t>
            </a:r>
          </a:p>
          <a:p>
            <a:pPr algn="l"/>
            <a:r>
              <a:rPr lang="pt-BR" sz="2000" dirty="0"/>
              <a:t>2º Pegar a faca com a mão direita</a:t>
            </a:r>
          </a:p>
          <a:p>
            <a:pPr algn="l"/>
            <a:r>
              <a:rPr lang="pt-BR" sz="2000" dirty="0"/>
              <a:t>3º Cortar o pão ao meio e abri-lo</a:t>
            </a:r>
          </a:p>
          <a:p>
            <a:pPr algn="l"/>
            <a:r>
              <a:rPr lang="pt-BR" sz="2000" dirty="0"/>
              <a:t>4º Levar e passar a faca levemente sobre a manteiga</a:t>
            </a:r>
          </a:p>
          <a:p>
            <a:pPr algn="l"/>
            <a:r>
              <a:rPr lang="pt-BR" sz="2000" dirty="0"/>
              <a:t>5º Levar e passar a faca com manteiga entre a abertura do pão </a:t>
            </a:r>
          </a:p>
          <a:p>
            <a:pPr algn="l"/>
            <a:r>
              <a:rPr lang="pt-BR" sz="2000" dirty="0"/>
              <a:t>6º Deixar a faca sobre a mesa</a:t>
            </a:r>
          </a:p>
          <a:p>
            <a:pPr algn="l"/>
            <a:r>
              <a:rPr lang="pt-BR" sz="2000" dirty="0"/>
              <a:t>7º Levar o pão até a boca e comer.</a:t>
            </a: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F006EC0-4011-6CF3-D1A9-9128F7414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2" y="2757488"/>
            <a:ext cx="3319325" cy="4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68744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Custom 148">
      <a:dk1>
        <a:srgbClr val="262626"/>
      </a:dk1>
      <a:lt1>
        <a:sysClr val="window" lastClr="FFFFFF"/>
      </a:lt1>
      <a:dk2>
        <a:srgbClr val="2F333D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936</Words>
  <Application>Microsoft Office PowerPoint</Application>
  <PresentationFormat>Widescreen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Bierstadt</vt:lpstr>
      <vt:lpstr>Symbol</vt:lpstr>
      <vt:lpstr>Wingdings</vt:lpstr>
      <vt:lpstr>BevelVTI</vt:lpstr>
      <vt:lpstr>Apresentação do PowerPoint</vt:lpstr>
      <vt:lpstr>Problema 1 Caminho da escola (1) </vt:lpstr>
      <vt:lpstr>Problema 1 Caminho da escola (2) </vt:lpstr>
      <vt:lpstr>Problema 2  Passar manteiga no pão (1) </vt:lpstr>
      <vt:lpstr>Problema 2  Passar manteiga no pão (1) </vt:lpstr>
      <vt:lpstr>Problema 2  Passar manteiga no pão (1) </vt:lpstr>
      <vt:lpstr>Problema 2  Passar manteiga no pão (1) </vt:lpstr>
      <vt:lpstr>Problema 2  Passar manteiga no pão (1) </vt:lpstr>
      <vt:lpstr>Problema 2  Passar manteiga no pão (2) </vt:lpstr>
      <vt:lpstr>Problema 2  Passar manteiga no pão (2) </vt:lpstr>
      <vt:lpstr>Problema 2  Passar manteiga no pão (2) </vt:lpstr>
      <vt:lpstr>Problema 2  Passar manteiga no pão (2) </vt:lpstr>
      <vt:lpstr>Problema 2  Passar manteiga no pão (2) </vt:lpstr>
      <vt:lpstr>Problema 2  Passar manteiga no pão (2) </vt:lpstr>
      <vt:lpstr>Problema 2  Passar manteiga no pão (2) </vt:lpstr>
      <vt:lpstr>Problema 2  Passar manteiga no pão (2) </vt:lpstr>
      <vt:lpstr>O que é Algoritmo?</vt:lpstr>
      <vt:lpstr>Algoritmos no dia a dia</vt:lpstr>
      <vt:lpstr>Algoritmo na computação</vt:lpstr>
      <vt:lpstr>Para que serve o Algoritmo?</vt:lpstr>
      <vt:lpstr>Atividade de Fixação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Sanches</dc:creator>
  <cp:lastModifiedBy>Tiago Sanches</cp:lastModifiedBy>
  <cp:revision>2</cp:revision>
  <dcterms:created xsi:type="dcterms:W3CDTF">2023-03-06T17:30:54Z</dcterms:created>
  <dcterms:modified xsi:type="dcterms:W3CDTF">2023-03-22T19:39:03Z</dcterms:modified>
</cp:coreProperties>
</file>